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74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31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176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3256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8615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9060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35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114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211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228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905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28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731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400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98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151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C30AA-A9F0-4138-B7B7-3264CA96ED8E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EF2FBC7-FF89-42EC-B379-5498E8D2CD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834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9A2-4565-45A8-A86A-CA7E10938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sales forecasting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E2EA3-EB83-4665-93AE-917AEDE8E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Jury of executive opinion method.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Sales force opinion method.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Test marketing result method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Consumers buying plan method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Market factor analysis method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Expert opinion method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36607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D4B06-0432-4C84-8519-6C465377F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6259"/>
            <a:ext cx="8596668" cy="432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7. Econometric model building method.(S=R+N)</a:t>
            </a:r>
          </a:p>
          <a:p>
            <a:pPr marL="0" indent="0">
              <a:buNone/>
            </a:pPr>
            <a:r>
              <a:rPr lang="en-US" sz="3200" dirty="0"/>
              <a:t>8. Past sales (historical) method</a:t>
            </a:r>
          </a:p>
          <a:p>
            <a:pPr marL="0" indent="0">
              <a:buNone/>
            </a:pPr>
            <a:r>
              <a:rPr lang="en-US" sz="3200" dirty="0"/>
              <a:t>9. The economic forecast method.</a:t>
            </a:r>
          </a:p>
          <a:p>
            <a:pPr marL="0" indent="0">
              <a:buNone/>
            </a:pPr>
            <a:r>
              <a:rPr lang="en-US" sz="3200" dirty="0"/>
              <a:t>10. The industry forecast method.</a:t>
            </a:r>
          </a:p>
          <a:p>
            <a:pPr marL="0" indent="0">
              <a:buNone/>
            </a:pPr>
            <a:r>
              <a:rPr lang="en-US" sz="3200" dirty="0"/>
              <a:t>11. The company forecast method.</a:t>
            </a:r>
          </a:p>
          <a:p>
            <a:pPr marL="0" indent="0">
              <a:buNone/>
            </a:pPr>
            <a:r>
              <a:rPr lang="en-US" sz="3200" dirty="0"/>
              <a:t>12. Other method.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82055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D29D-0ACE-4C54-8D4E-07AE061DC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limitation of Sales Forecasting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CFA2C-871D-4825-BA58-E916077F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Fashion</a:t>
            </a:r>
          </a:p>
          <a:p>
            <a:r>
              <a:rPr lang="en-US" sz="3200" dirty="0"/>
              <a:t>No sales history </a:t>
            </a:r>
          </a:p>
          <a:p>
            <a:r>
              <a:rPr lang="en-US" sz="3200" dirty="0"/>
              <a:t>Psychological factors</a:t>
            </a:r>
          </a:p>
          <a:p>
            <a:r>
              <a:rPr lang="en-US" sz="3200" dirty="0"/>
              <a:t>Other reasons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9161685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198</TotalTime>
  <Words>91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Methods of sales forecasting</vt:lpstr>
      <vt:lpstr>PowerPoint Presentation</vt:lpstr>
      <vt:lpstr> limitation of Sales Forecasting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sales forecasting</dc:title>
  <dc:creator>user</dc:creator>
  <cp:lastModifiedBy>user</cp:lastModifiedBy>
  <cp:revision>6</cp:revision>
  <dcterms:created xsi:type="dcterms:W3CDTF">2021-05-17T15:58:24Z</dcterms:created>
  <dcterms:modified xsi:type="dcterms:W3CDTF">2021-05-27T06:32:02Z</dcterms:modified>
</cp:coreProperties>
</file>